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24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319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1269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264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6234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2380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9925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1949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2115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2451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8770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3739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0505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294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967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969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8943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3286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50C2812-4DC5-4842-95DE-C1CFE3F2A281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5E1AEB4-EA8C-460F-9934-04D13D4F0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0752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651" y="1399431"/>
            <a:ext cx="8030817" cy="1694414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97280" y="1399431"/>
            <a:ext cx="10058400" cy="2934030"/>
          </a:xfrm>
        </p:spPr>
        <p:txBody>
          <a:bodyPr/>
          <a:lstStyle/>
          <a:p>
            <a:r>
              <a:rPr lang="en-US" dirty="0"/>
              <a:t>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https://ergo.steamera.eu/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4854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Αρχική συνάντηση στη Βαρσοβία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5790" y="2603500"/>
            <a:ext cx="5052061" cy="3820160"/>
          </a:xfrm>
        </p:spPr>
        <p:txBody>
          <a:bodyPr>
            <a:noAutofit/>
          </a:bodyPr>
          <a:lstStyle/>
          <a:p>
            <a:pPr algn="just"/>
            <a:r>
              <a:rPr lang="el-GR" sz="2000" dirty="0"/>
              <a:t>Πραγματοποιήθηκε, στις 11 και 12 Δεκεμβρίου 2025, στη Βαρσοβία της Πολωνίας, η 1η συνάντηση των εταίρων του ευρωπαϊκού προγράμματος που συμμετέχει το σχολείο μας με κωδικό «2025-1-PL01-KA220-SCH-000352256» και τίτλο «Educational </a:t>
            </a:r>
            <a:r>
              <a:rPr lang="el-GR" sz="2000" dirty="0" err="1"/>
              <a:t>Robotics</a:t>
            </a:r>
            <a:r>
              <a:rPr lang="el-GR" sz="2000" dirty="0"/>
              <a:t> </a:t>
            </a:r>
            <a:r>
              <a:rPr lang="el-GR" sz="2000" dirty="0" err="1"/>
              <a:t>Goes</a:t>
            </a:r>
            <a:r>
              <a:rPr lang="el-GR" sz="2000" dirty="0"/>
              <a:t> </a:t>
            </a:r>
            <a:r>
              <a:rPr lang="el-GR" sz="2000" dirty="0" err="1"/>
              <a:t>Online</a:t>
            </a:r>
            <a:r>
              <a:rPr lang="el-GR" sz="2000" dirty="0"/>
              <a:t>: </a:t>
            </a:r>
            <a:r>
              <a:rPr lang="el-GR" sz="2000" dirty="0" err="1"/>
              <a:t>Innovative</a:t>
            </a:r>
            <a:r>
              <a:rPr lang="el-GR" sz="2000" dirty="0"/>
              <a:t> </a:t>
            </a:r>
            <a:r>
              <a:rPr lang="el-GR" sz="2000" dirty="0" err="1"/>
              <a:t>teacher</a:t>
            </a:r>
            <a:r>
              <a:rPr lang="el-GR" sz="2000" dirty="0"/>
              <a:t> </a:t>
            </a:r>
            <a:r>
              <a:rPr lang="el-GR" sz="2000" dirty="0" err="1"/>
              <a:t>training</a:t>
            </a:r>
            <a:r>
              <a:rPr lang="el-GR" sz="2000" dirty="0"/>
              <a:t> </a:t>
            </a:r>
            <a:r>
              <a:rPr lang="el-GR" sz="2000" dirty="0" err="1"/>
              <a:t>towards</a:t>
            </a:r>
            <a:r>
              <a:rPr lang="el-GR" sz="2000" dirty="0"/>
              <a:t> </a:t>
            </a:r>
            <a:r>
              <a:rPr lang="el-GR" sz="2000" dirty="0" err="1"/>
              <a:t>inclusive</a:t>
            </a:r>
            <a:r>
              <a:rPr lang="el-GR" sz="2000" dirty="0"/>
              <a:t> </a:t>
            </a:r>
            <a:r>
              <a:rPr lang="el-GR" sz="2000" dirty="0" err="1"/>
              <a:t>online</a:t>
            </a:r>
            <a:r>
              <a:rPr lang="el-GR" sz="2000" dirty="0"/>
              <a:t> </a:t>
            </a:r>
            <a:r>
              <a:rPr lang="el-GR" sz="2000" dirty="0" err="1"/>
              <a:t>educational</a:t>
            </a:r>
            <a:r>
              <a:rPr lang="el-GR" sz="2000" dirty="0"/>
              <a:t> </a:t>
            </a:r>
            <a:r>
              <a:rPr lang="el-GR" sz="2000" dirty="0" err="1"/>
              <a:t>experiences</a:t>
            </a:r>
            <a:r>
              <a:rPr lang="el-GR" sz="2000" dirty="0"/>
              <a:t> in STEAM </a:t>
            </a:r>
            <a:r>
              <a:rPr lang="el-GR" sz="2000" dirty="0" err="1"/>
              <a:t>through</a:t>
            </a:r>
            <a:r>
              <a:rPr lang="el-GR" sz="2000" dirty="0"/>
              <a:t> </a:t>
            </a:r>
            <a:r>
              <a:rPr lang="el-GR" sz="2000" dirty="0" err="1"/>
              <a:t>Robotics</a:t>
            </a:r>
            <a:r>
              <a:rPr lang="el-GR" sz="2000" dirty="0"/>
              <a:t> and </a:t>
            </a:r>
            <a:r>
              <a:rPr lang="el-GR" sz="2000" dirty="0" err="1"/>
              <a:t>coding</a:t>
            </a:r>
            <a:r>
              <a:rPr lang="el-GR" sz="2000" dirty="0"/>
              <a:t> </a:t>
            </a:r>
            <a:r>
              <a:rPr lang="el-GR" sz="2000" dirty="0" err="1"/>
              <a:t>activities</a:t>
            </a:r>
            <a:r>
              <a:rPr lang="el-GR" sz="2000" dirty="0" smtClean="0"/>
              <a:t>»</a:t>
            </a:r>
            <a:endParaRPr lang="el-GR" sz="2000" dirty="0"/>
          </a:p>
        </p:txBody>
      </p:sp>
      <p:pic>
        <p:nvPicPr>
          <p:cNvPr id="5" name="Εικόνα 4" descr="C:\Users\ththe\OneDrive\Υπολογιστής\ERASMOUS +\ΠΟΛΩΝΙΑ 2025-2028\20251229_20284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030" y="2454275"/>
            <a:ext cx="6000750" cy="3714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7368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Αρχική συνάντηση στη </a:t>
            </a:r>
            <a:r>
              <a:rPr lang="el-GR" dirty="0" smtClean="0"/>
              <a:t>Βαρσοβία</a:t>
            </a:r>
            <a:endParaRPr lang="el-GR" dirty="0"/>
          </a:p>
        </p:txBody>
      </p:sp>
      <p:pic>
        <p:nvPicPr>
          <p:cNvPr id="4" name="Θέση περιεχομένου 3" descr="C:\Users\ththe\OneDrive\Υπολογιστής\ERASMOUS +\ΠΟΛΩΝΙΑ 2025-2028\20251229_20282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770" y="2413338"/>
            <a:ext cx="5783579" cy="36902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Ορθογώνιο 4"/>
          <p:cNvSpPr/>
          <p:nvPr/>
        </p:nvSpPr>
        <p:spPr>
          <a:xfrm flipH="1">
            <a:off x="342900" y="2413338"/>
            <a:ext cx="57378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dirty="0" smtClean="0"/>
              <a:t>Κατά τη διάρκεια της συνάντησης, η οποία έλαβε χώρα σε εποικοδομητικό κλίμα συνεργασίας, παρουσιάστηκαν όλα τα επιμέρους στάδια του έργου, Συμφωνήθηκε το χρονοδιάγραμμα για τη επίτευξη των μεσοπρόθεσμων στόχων από όλους του εταίρους και προγραμματίστηκε η επόμενη συνάντηση στην Ελλάδα, τον Απρίλιο του 2026.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64177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Kickoff Meeting in Warsaw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54955" y="2603500"/>
            <a:ext cx="5007402" cy="3877310"/>
          </a:xfrm>
        </p:spPr>
        <p:txBody>
          <a:bodyPr>
            <a:normAutofit fontScale="92500" lnSpcReduction="10000"/>
          </a:bodyPr>
          <a:lstStyle/>
          <a:p>
            <a:r>
              <a:rPr lang="el-GR" b="1" dirty="0"/>
              <a:t>Εταίροι</a:t>
            </a:r>
            <a:r>
              <a:rPr lang="el-GR" dirty="0"/>
              <a:t>:</a:t>
            </a:r>
          </a:p>
          <a:p>
            <a:pPr lvl="0"/>
            <a:r>
              <a:rPr lang="en-US" dirty="0"/>
              <a:t>POLITECHNIKA</a:t>
            </a:r>
            <a:r>
              <a:rPr lang="el-GR" dirty="0"/>
              <a:t> </a:t>
            </a:r>
            <a:r>
              <a:rPr lang="en-US" dirty="0"/>
              <a:t>WARSZAWSKA</a:t>
            </a:r>
            <a:r>
              <a:rPr lang="el-GR" dirty="0"/>
              <a:t>, Πολωνία</a:t>
            </a:r>
          </a:p>
          <a:p>
            <a:pPr lvl="0"/>
            <a:r>
              <a:rPr lang="en-US" dirty="0"/>
              <a:t>EDUMOTIVA</a:t>
            </a:r>
            <a:r>
              <a:rPr lang="el-GR" dirty="0"/>
              <a:t>, Ελλάδα</a:t>
            </a:r>
          </a:p>
          <a:p>
            <a:pPr lvl="0"/>
            <a:r>
              <a:rPr lang="de-DE" dirty="0"/>
              <a:t>UNIVERSITA DEGLI STUDI DI SIENA</a:t>
            </a:r>
            <a:r>
              <a:rPr lang="en-US" dirty="0"/>
              <a:t>, </a:t>
            </a:r>
            <a:r>
              <a:rPr lang="el-GR" dirty="0"/>
              <a:t>Ιταλία</a:t>
            </a:r>
          </a:p>
          <a:p>
            <a:pPr lvl="0"/>
            <a:r>
              <a:rPr lang="en-US" dirty="0"/>
              <a:t>EDICIONES OCTAEDRO, </a:t>
            </a:r>
            <a:r>
              <a:rPr lang="el-GR" dirty="0"/>
              <a:t>Ισπανία</a:t>
            </a:r>
          </a:p>
          <a:p>
            <a:pPr lvl="0"/>
            <a:r>
              <a:rPr lang="en-US" dirty="0"/>
              <a:t>ZESPOL SZKOL Technicznych im. Ignacego Moscickiego,</a:t>
            </a:r>
            <a:r>
              <a:rPr lang="el-GR" dirty="0"/>
              <a:t> Πολωνία</a:t>
            </a:r>
          </a:p>
          <a:p>
            <a:pPr lvl="0"/>
            <a:r>
              <a:rPr lang="en-US" dirty="0"/>
              <a:t>1 EPAL KORYDALLOU, </a:t>
            </a:r>
            <a:r>
              <a:rPr lang="el-GR" dirty="0"/>
              <a:t>Ελλάδα</a:t>
            </a:r>
          </a:p>
          <a:p>
            <a:pPr lvl="0"/>
            <a:r>
              <a:rPr lang="en-US" dirty="0"/>
              <a:t>ISTITUTO COMPRENSIVO DON LORENZO MILANI DI FIRENZUOLA , </a:t>
            </a:r>
            <a:r>
              <a:rPr lang="el-GR" dirty="0"/>
              <a:t>Ιταλία</a:t>
            </a:r>
          </a:p>
          <a:p>
            <a:r>
              <a:rPr lang="el-GR" dirty="0"/>
              <a:t>IES MAR AZUL, Ισπανία</a:t>
            </a:r>
            <a:endParaRPr lang="el-GR" dirty="0"/>
          </a:p>
        </p:txBody>
      </p:sp>
      <p:pic>
        <p:nvPicPr>
          <p:cNvPr id="4" name="Εικόνα 3" descr="C:\Users\ththe\OneDrive\Υπολογιστής\ERASMOUS +\ΠΟΛΩΝΙΑ 2025-2028\20251229_20290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357" y="2190750"/>
            <a:ext cx="5719445" cy="4290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7517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Kickoff Meeting in Warsaw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 flipH="1">
            <a:off x="7063739" y="2603500"/>
            <a:ext cx="4949187" cy="3705860"/>
          </a:xfrm>
        </p:spPr>
        <p:txBody>
          <a:bodyPr>
            <a:noAutofit/>
          </a:bodyPr>
          <a:lstStyle/>
          <a:p>
            <a:pPr algn="just"/>
            <a:r>
              <a:rPr lang="en-US" sz="2000" dirty="0"/>
              <a:t>The first partners’ meeting of the European project in which our school participates, with the code “2025-1-PL01-KA220-SCH-000352256” and the title “Educational Robotics Goes Online: Innovative teacher training towards inclusive online educational experiences in STEAM through Robotics and coding activities”, was held on 11 and 12 December 2025 in Warsaw, Poland.</a:t>
            </a:r>
            <a:endParaRPr lang="el-GR" sz="2000" dirty="0"/>
          </a:p>
        </p:txBody>
      </p:sp>
      <p:pic>
        <p:nvPicPr>
          <p:cNvPr id="4" name="Εικόνα 3" descr="C:\Users\ththe\OneDrive\Υπολογιστής\ERASMOUS +\ΠΟΛΩΝΙΑ 2025-2028\20251229_20292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2603500"/>
            <a:ext cx="5787390" cy="3705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6027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Kickoff Meeting in Warsaw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178040" y="2603500"/>
            <a:ext cx="4903470" cy="3416300"/>
          </a:xfrm>
        </p:spPr>
        <p:txBody>
          <a:bodyPr>
            <a:normAutofit/>
          </a:bodyPr>
          <a:lstStyle/>
          <a:p>
            <a:r>
              <a:rPr lang="en-US" sz="2000" dirty="0"/>
              <a:t>During the meeting, which took place in a constructive atmosphere of cooperation, all the individual stages of the project were presented. The timeline for achieving the medium-term objectives was agreed upon by all project partners, and the next meeting was scheduled to take place in </a:t>
            </a:r>
            <a:r>
              <a:rPr lang="en-US" sz="2000" b="1" dirty="0"/>
              <a:t>Greece in April 2026</a:t>
            </a:r>
            <a:r>
              <a:rPr lang="en-US" sz="2000" dirty="0" smtClean="0"/>
              <a:t>.</a:t>
            </a:r>
            <a:endParaRPr lang="el-GR" sz="2000" dirty="0"/>
          </a:p>
        </p:txBody>
      </p:sp>
      <p:pic>
        <p:nvPicPr>
          <p:cNvPr id="4" name="Εικόνα 3" descr="C:\Users\ththe\OneDrive\Υπολογιστής\ERASMOUS +\ΠΟΛΩΝΙΑ 2025-2028\20251229_20274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20" y="2603500"/>
            <a:ext cx="5496560" cy="341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715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BEBEB"/>
                </a:solidFill>
              </a:rPr>
              <a:t>Kickoff Meeting in Warsaw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err="1"/>
              <a:t>Partners</a:t>
            </a:r>
            <a:r>
              <a:rPr lang="el-GR" b="1" dirty="0"/>
              <a:t>:</a:t>
            </a:r>
            <a:endParaRPr lang="el-GR" dirty="0"/>
          </a:p>
          <a:p>
            <a:pPr lvl="0"/>
            <a:r>
              <a:rPr lang="el-GR" b="1" dirty="0"/>
              <a:t>POLITECHNIKA WARSZAWSKA</a:t>
            </a:r>
            <a:r>
              <a:rPr lang="el-GR" dirty="0"/>
              <a:t>, </a:t>
            </a:r>
            <a:r>
              <a:rPr lang="el-GR" dirty="0" err="1"/>
              <a:t>Poland</a:t>
            </a:r>
            <a:endParaRPr lang="el-GR" dirty="0"/>
          </a:p>
          <a:p>
            <a:pPr lvl="0"/>
            <a:r>
              <a:rPr lang="el-GR" b="1" dirty="0"/>
              <a:t>EDUMOTIVA</a:t>
            </a:r>
            <a:r>
              <a:rPr lang="el-GR" dirty="0"/>
              <a:t>, </a:t>
            </a:r>
            <a:r>
              <a:rPr lang="el-GR" dirty="0" err="1"/>
              <a:t>Greece</a:t>
            </a:r>
            <a:endParaRPr lang="el-GR" dirty="0"/>
          </a:p>
          <a:p>
            <a:pPr lvl="0"/>
            <a:r>
              <a:rPr lang="en-US" b="1" dirty="0"/>
              <a:t>UNIVERSITÀ DEGLI STUDI DI SIENA</a:t>
            </a:r>
            <a:r>
              <a:rPr lang="en-US" dirty="0"/>
              <a:t>, Italy</a:t>
            </a:r>
            <a:endParaRPr lang="el-GR" dirty="0"/>
          </a:p>
          <a:p>
            <a:pPr lvl="0"/>
            <a:r>
              <a:rPr lang="el-GR" b="1" dirty="0"/>
              <a:t>EDICIONES OCTAEDRO</a:t>
            </a:r>
            <a:r>
              <a:rPr lang="el-GR" dirty="0"/>
              <a:t>, </a:t>
            </a:r>
            <a:r>
              <a:rPr lang="el-GR" dirty="0" err="1"/>
              <a:t>Spain</a:t>
            </a:r>
            <a:endParaRPr lang="el-GR" dirty="0"/>
          </a:p>
          <a:p>
            <a:pPr lvl="0"/>
            <a:r>
              <a:rPr lang="en-US" b="1" dirty="0"/>
              <a:t>ZESPÓŁ SZKÓŁ TECHNICZNYCH im. Ignacego </a:t>
            </a:r>
            <a:r>
              <a:rPr lang="en-US" b="1" dirty="0" err="1"/>
              <a:t>Mościckiego</a:t>
            </a:r>
            <a:r>
              <a:rPr lang="en-US" dirty="0"/>
              <a:t>, Poland</a:t>
            </a:r>
            <a:endParaRPr lang="el-GR" dirty="0"/>
          </a:p>
          <a:p>
            <a:pPr lvl="0"/>
            <a:r>
              <a:rPr lang="el-GR" b="1" dirty="0"/>
              <a:t>1st EPAL of Korydallos</a:t>
            </a:r>
            <a:r>
              <a:rPr lang="el-GR" dirty="0"/>
              <a:t>, </a:t>
            </a:r>
            <a:r>
              <a:rPr lang="el-GR" dirty="0" err="1"/>
              <a:t>Greece</a:t>
            </a:r>
            <a:endParaRPr lang="el-GR" dirty="0"/>
          </a:p>
          <a:p>
            <a:pPr lvl="0"/>
            <a:r>
              <a:rPr lang="en-US" b="1" dirty="0"/>
              <a:t>ISTITUTO COMPRENSIVO DON LORENZO MILANI DI FIRENZUOLA</a:t>
            </a:r>
            <a:r>
              <a:rPr lang="en-US" dirty="0"/>
              <a:t>, Italy</a:t>
            </a:r>
            <a:endParaRPr lang="el-GR" dirty="0"/>
          </a:p>
          <a:p>
            <a:pPr lvl="0"/>
            <a:r>
              <a:rPr lang="el-GR" b="1" dirty="0"/>
              <a:t>IES MAR AZUL</a:t>
            </a:r>
            <a:r>
              <a:rPr lang="el-GR" dirty="0"/>
              <a:t>, </a:t>
            </a:r>
            <a:r>
              <a:rPr lang="el-GR" dirty="0" err="1"/>
              <a:t>Spain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59177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ίθουσα συσκέψεων &quot;Ιόν&quot;">
  <a:themeElements>
    <a:clrScheme name="Αίθουσα συσκέψεων &quot;Ιόν&quot;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Αίθουσα συσκέψεων &quot;Ιόν&quot;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ίθουσα συσκέψεων &quot;Ιόν&quot;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</TotalTime>
  <Words>299</Words>
  <Application>Microsoft Office PowerPoint</Application>
  <PresentationFormat>Ευρεία οθόνη</PresentationFormat>
  <Paragraphs>30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Αίθουσα συσκέψεων "Ιόν"</vt:lpstr>
      <vt:lpstr> </vt:lpstr>
      <vt:lpstr>Αρχική συνάντηση στη Βαρσοβία</vt:lpstr>
      <vt:lpstr>Αρχική συνάντηση στη Βαρσοβία</vt:lpstr>
      <vt:lpstr>Kickoff Meeting in Warsaw</vt:lpstr>
      <vt:lpstr>Kickoff Meeting in Warsaw</vt:lpstr>
      <vt:lpstr>Kickoff Meeting in Warsaw</vt:lpstr>
      <vt:lpstr>Kickoff Meeting in Warsaw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Theodoros Theodosiou</dc:creator>
  <cp:lastModifiedBy>Theodoros Theodosiou</cp:lastModifiedBy>
  <cp:revision>3</cp:revision>
  <dcterms:created xsi:type="dcterms:W3CDTF">2026-08-21T15:23:05Z</dcterms:created>
  <dcterms:modified xsi:type="dcterms:W3CDTF">2026-08-21T15:48:26Z</dcterms:modified>
</cp:coreProperties>
</file>