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1"/>
  </p:sldMasterIdLst>
  <p:sldIdLst>
    <p:sldId id="256" r:id="rId2"/>
    <p:sldId id="257" r:id="rId3"/>
    <p:sldId id="258" r:id="rId4"/>
    <p:sldId id="259" r:id="rId5"/>
    <p:sldId id="262" r:id="rId6"/>
    <p:sldId id="263"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0" d="100"/>
          <a:sy n="80" d="100"/>
        </p:scale>
        <p:origin x="82" y="5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8064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923A1CC3-2375-41D4-9E03-427CAF2A4C1A}" type="datetimeFigureOut">
              <a:rPr lang="en-US" smtClean="0"/>
              <a:t>8/21/2026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8316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FF16868-8199-4C2C-A5B1-63AEE139F88E}"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8482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AD9FF7F-6988-44CC-821B-644E70CD2F73}"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18442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5C12C299-16B2-4475-990D-751901EACC14}"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4423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FE86839-B9D8-4651-8783-F325ECE74E65}" type="datetimeFigureOut">
              <a:rPr lang="en-US" smtClean="0"/>
              <a:t>8/21/2026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021724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D484F64-32F6-45C5-931F-ADC1662401D0}" type="datetimeFigureOut">
              <a:rPr lang="en-US" smtClean="0"/>
              <a:t>8/21/2026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37276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3382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3031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19C9CA7B-DFD4-44B5-8C60-D14B8CD1FB59}"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6745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F34E6425-0181-43F2-84FC-787E803FD2F8}"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57504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8/21/2026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07020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8/21/2026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17142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7AA18ACC-A947-437B-A130-35BD54FDF1E9}" type="datetimeFigureOut">
              <a:rPr lang="en-US" smtClean="0"/>
              <a:t>8/21/2026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75401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C8D7E02-BCB8-4D50-A234-369438C08659}" type="datetimeFigureOut">
              <a:rPr lang="en-US" smtClean="0"/>
              <a:t>8/21/2026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4683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p>
            <a:fld id="{76E86A4C-8E40-4F87-A4F0-01A0687C5742}" type="datetimeFigureOut">
              <a:rPr lang="en-US" smtClean="0"/>
              <a:t>8/21/2026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6125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35E72C73-2D91-4E12-BA25-F0AA0C03599B}" type="datetimeFigureOut">
              <a:rPr lang="en-US" smtClean="0"/>
              <a:t>8/21/2026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4609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BE451C3-0FF4-47C4-B829-773ADF60F88C}" type="datetimeFigureOut">
              <a:rPr lang="en-US" smtClean="0"/>
              <a:t>8/21/2026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754371"/>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n-US" dirty="0" smtClean="0"/>
              <a:t> </a:t>
            </a:r>
            <a:endParaRPr lang="el-GR" dirty="0"/>
          </a:p>
        </p:txBody>
      </p:sp>
      <p:sp>
        <p:nvSpPr>
          <p:cNvPr id="3" name="Υπότιτλος 2"/>
          <p:cNvSpPr>
            <a:spLocks noGrp="1"/>
          </p:cNvSpPr>
          <p:nvPr>
            <p:ph type="subTitle" idx="1"/>
          </p:nvPr>
        </p:nvSpPr>
        <p:spPr/>
        <p:txBody>
          <a:bodyPr/>
          <a:lstStyle/>
          <a:p>
            <a:r>
              <a:rPr lang="en-US" dirty="0"/>
              <a:t>https://ergo.steamera.eu/</a:t>
            </a:r>
            <a:endParaRPr lang="el-GR" dirty="0"/>
          </a:p>
          <a:p>
            <a:endParaRPr lang="el-GR" dirty="0"/>
          </a:p>
        </p:txBody>
      </p:sp>
      <p:pic>
        <p:nvPicPr>
          <p:cNvPr id="4" name="Εικόνα 3"/>
          <p:cNvPicPr>
            <a:picLocks noChangeAspect="1"/>
          </p:cNvPicPr>
          <p:nvPr/>
        </p:nvPicPr>
        <p:blipFill>
          <a:blip r:embed="rId2"/>
          <a:stretch>
            <a:fillRect/>
          </a:stretch>
        </p:blipFill>
        <p:spPr>
          <a:xfrm>
            <a:off x="1367625" y="2221547"/>
            <a:ext cx="8030817" cy="1694414"/>
          </a:xfrm>
          <a:prstGeom prst="rect">
            <a:avLst/>
          </a:prstGeom>
        </p:spPr>
      </p:pic>
    </p:spTree>
    <p:extLst>
      <p:ext uri="{BB962C8B-B14F-4D97-AF65-F5344CB8AC3E}">
        <p14:creationId xmlns:p14="http://schemas.microsoft.com/office/powerpoint/2010/main" val="40553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smtClean="0"/>
              <a:t>2</a:t>
            </a:r>
            <a:r>
              <a:rPr lang="el-GR" baseline="30000" dirty="0" smtClean="0"/>
              <a:t>η</a:t>
            </a:r>
            <a:r>
              <a:rPr lang="el-GR" dirty="0" smtClean="0"/>
              <a:t> Συνάντηση στην Αθήνα</a:t>
            </a:r>
            <a:endParaRPr lang="el-GR" dirty="0"/>
          </a:p>
        </p:txBody>
      </p:sp>
      <p:sp>
        <p:nvSpPr>
          <p:cNvPr id="3" name="Θέση περιεχομένου 2"/>
          <p:cNvSpPr>
            <a:spLocks noGrp="1"/>
          </p:cNvSpPr>
          <p:nvPr>
            <p:ph idx="1"/>
          </p:nvPr>
        </p:nvSpPr>
        <p:spPr>
          <a:xfrm>
            <a:off x="5550010" y="2052918"/>
            <a:ext cx="4499843" cy="3998025"/>
          </a:xfrm>
        </p:spPr>
        <p:txBody>
          <a:bodyPr>
            <a:normAutofit lnSpcReduction="10000"/>
          </a:bodyPr>
          <a:lstStyle/>
          <a:p>
            <a:pPr algn="just"/>
            <a:r>
              <a:rPr lang="el-GR" dirty="0"/>
              <a:t>Πραγματοποιήθηκε, στις </a:t>
            </a:r>
            <a:r>
              <a:rPr lang="en-US" dirty="0"/>
              <a:t>20</a:t>
            </a:r>
            <a:r>
              <a:rPr lang="el-GR" dirty="0"/>
              <a:t> και </a:t>
            </a:r>
            <a:r>
              <a:rPr lang="en-US" dirty="0"/>
              <a:t>21 </a:t>
            </a:r>
            <a:r>
              <a:rPr lang="el-GR" dirty="0"/>
              <a:t>Απριλίου  2026, στην Αθήνα της Ελλάδας, η 2</a:t>
            </a:r>
            <a:r>
              <a:rPr lang="el-GR" baseline="30000" dirty="0"/>
              <a:t>η</a:t>
            </a:r>
            <a:r>
              <a:rPr lang="el-GR" dirty="0"/>
              <a:t> συνάντηση των εταίρων του ευρωπαϊκού προγράμματος που συμμετέχει το σχολείο μας με κωδικό «2025-1-</a:t>
            </a:r>
            <a:r>
              <a:rPr lang="en-US" dirty="0"/>
              <a:t>PL</a:t>
            </a:r>
            <a:r>
              <a:rPr lang="el-GR" dirty="0"/>
              <a:t>01-</a:t>
            </a:r>
            <a:r>
              <a:rPr lang="en-US" dirty="0"/>
              <a:t>KA</a:t>
            </a:r>
            <a:r>
              <a:rPr lang="el-GR" dirty="0"/>
              <a:t>220-</a:t>
            </a:r>
            <a:r>
              <a:rPr lang="en-US" dirty="0"/>
              <a:t>SCH</a:t>
            </a:r>
            <a:r>
              <a:rPr lang="el-GR" dirty="0"/>
              <a:t>-000352256» και τίτλο «</a:t>
            </a:r>
            <a:r>
              <a:rPr lang="en-US" dirty="0"/>
              <a:t>Educational Robotics Goes Online</a:t>
            </a:r>
            <a:r>
              <a:rPr lang="el-GR" dirty="0"/>
              <a:t>: </a:t>
            </a:r>
            <a:r>
              <a:rPr lang="en-US" dirty="0"/>
              <a:t>Innovative teacher training towards inclusive online educational experiences in STEAM through Robotics and coding activities</a:t>
            </a:r>
            <a:r>
              <a:rPr lang="el-GR" dirty="0"/>
              <a:t>»</a:t>
            </a:r>
          </a:p>
          <a:p>
            <a:endParaRPr lang="el-GR" dirty="0"/>
          </a:p>
        </p:txBody>
      </p:sp>
      <p:pic>
        <p:nvPicPr>
          <p:cNvPr id="4" name="Εικόνα 3" descr="C:\Users\ththe\Downloads\20260421_12255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4061" y="2115047"/>
            <a:ext cx="5655808" cy="3935896"/>
          </a:xfrm>
          <a:prstGeom prst="rect">
            <a:avLst/>
          </a:prstGeom>
          <a:noFill/>
          <a:ln>
            <a:noFill/>
          </a:ln>
        </p:spPr>
      </p:pic>
    </p:spTree>
    <p:extLst>
      <p:ext uri="{BB962C8B-B14F-4D97-AF65-F5344CB8AC3E}">
        <p14:creationId xmlns:p14="http://schemas.microsoft.com/office/powerpoint/2010/main" val="901121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t>2</a:t>
            </a:r>
            <a:r>
              <a:rPr lang="el-GR" baseline="30000" dirty="0"/>
              <a:t>η</a:t>
            </a:r>
            <a:r>
              <a:rPr lang="el-GR" dirty="0"/>
              <a:t> Συνάντηση στην Αθήνα</a:t>
            </a:r>
          </a:p>
        </p:txBody>
      </p:sp>
      <p:sp>
        <p:nvSpPr>
          <p:cNvPr id="3" name="Θέση περιεχομένου 2"/>
          <p:cNvSpPr>
            <a:spLocks noGrp="1"/>
          </p:cNvSpPr>
          <p:nvPr>
            <p:ph idx="1"/>
          </p:nvPr>
        </p:nvSpPr>
        <p:spPr>
          <a:xfrm>
            <a:off x="6710902" y="2052918"/>
            <a:ext cx="4738976" cy="3258553"/>
          </a:xfrm>
        </p:spPr>
        <p:txBody>
          <a:bodyPr>
            <a:normAutofit fontScale="92500" lnSpcReduction="10000"/>
          </a:bodyPr>
          <a:lstStyle/>
          <a:p>
            <a:pPr algn="just"/>
            <a:r>
              <a:rPr lang="el-GR" dirty="0"/>
              <a:t>Κατά τη διάρκεια της συνάντησης, η οποία έλαβε χώρα σε κλίμα συνεργασίας και αμοιβαίας εμπιστοσύνης, ολοκληρώθηκε το πρώτο στάδιο και οριοθετήθηκαν  τα επόμενα στάδια του έργου, Συμφωνήθηκε   το χρονοδιάγραμμα  για τη επίτευξη των  στόχων από όλους τους εταίρους και προγραμματίστηκε το  εργαστήριο επιμόρφωσης των εκπαιδευτικών στην   Ιταλία, τον Μάρτιο του  2027 . </a:t>
            </a:r>
          </a:p>
        </p:txBody>
      </p:sp>
      <p:pic>
        <p:nvPicPr>
          <p:cNvPr id="4" name="Εικόνα 3" descr="C:\Users\ththe\Downloads\20260421_11463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6111" y="1765976"/>
            <a:ext cx="5961380" cy="4471035"/>
          </a:xfrm>
          <a:prstGeom prst="rect">
            <a:avLst/>
          </a:prstGeom>
          <a:noFill/>
          <a:ln>
            <a:noFill/>
          </a:ln>
        </p:spPr>
      </p:pic>
    </p:spTree>
    <p:extLst>
      <p:ext uri="{BB962C8B-B14F-4D97-AF65-F5344CB8AC3E}">
        <p14:creationId xmlns:p14="http://schemas.microsoft.com/office/powerpoint/2010/main" val="1898713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t>2</a:t>
            </a:r>
            <a:r>
              <a:rPr lang="el-GR" baseline="30000" dirty="0"/>
              <a:t>η</a:t>
            </a:r>
            <a:r>
              <a:rPr lang="el-GR" dirty="0"/>
              <a:t> Συνάντηση στην Αθήνα</a:t>
            </a:r>
          </a:p>
        </p:txBody>
      </p:sp>
      <p:sp>
        <p:nvSpPr>
          <p:cNvPr id="3" name="Θέση περιεχομένου 2"/>
          <p:cNvSpPr>
            <a:spLocks noGrp="1"/>
          </p:cNvSpPr>
          <p:nvPr>
            <p:ph idx="1"/>
          </p:nvPr>
        </p:nvSpPr>
        <p:spPr/>
        <p:txBody>
          <a:bodyPr>
            <a:normAutofit/>
          </a:bodyPr>
          <a:lstStyle/>
          <a:p>
            <a:r>
              <a:rPr lang="el-GR" b="1" dirty="0"/>
              <a:t>Εταίροι</a:t>
            </a:r>
            <a:r>
              <a:rPr lang="el-GR" dirty="0"/>
              <a:t>:</a:t>
            </a:r>
          </a:p>
          <a:p>
            <a:pPr lvl="0"/>
            <a:r>
              <a:rPr lang="en-US" dirty="0"/>
              <a:t>POLITECHNIKA</a:t>
            </a:r>
            <a:r>
              <a:rPr lang="el-GR" dirty="0"/>
              <a:t> </a:t>
            </a:r>
            <a:r>
              <a:rPr lang="en-US" dirty="0"/>
              <a:t>WARSZAWSKA</a:t>
            </a:r>
            <a:r>
              <a:rPr lang="el-GR" dirty="0"/>
              <a:t>, Πολωνία</a:t>
            </a:r>
          </a:p>
          <a:p>
            <a:pPr lvl="0"/>
            <a:r>
              <a:rPr lang="en-US" dirty="0"/>
              <a:t>EDUMOTIVA</a:t>
            </a:r>
            <a:r>
              <a:rPr lang="el-GR" dirty="0"/>
              <a:t>, Ελλάδα</a:t>
            </a:r>
          </a:p>
          <a:p>
            <a:pPr lvl="0"/>
            <a:r>
              <a:rPr lang="de-DE" dirty="0"/>
              <a:t>UNIVERSITA DEGLI STUDI DI SIENA</a:t>
            </a:r>
            <a:r>
              <a:rPr lang="en-US" dirty="0"/>
              <a:t>, </a:t>
            </a:r>
            <a:r>
              <a:rPr lang="el-GR" dirty="0"/>
              <a:t>Ιταλία</a:t>
            </a:r>
          </a:p>
          <a:p>
            <a:pPr lvl="0"/>
            <a:r>
              <a:rPr lang="en-US" dirty="0"/>
              <a:t>EDICIONES OCTAEDRO, </a:t>
            </a:r>
            <a:r>
              <a:rPr lang="el-GR" dirty="0"/>
              <a:t>Ισπανία</a:t>
            </a:r>
          </a:p>
          <a:p>
            <a:pPr lvl="0"/>
            <a:r>
              <a:rPr lang="en-US" dirty="0"/>
              <a:t>ZESPOL SZKOL Technicznych im. Ignacego Moscickiego, </a:t>
            </a:r>
            <a:r>
              <a:rPr lang="el-GR" dirty="0"/>
              <a:t>Πολωνία</a:t>
            </a:r>
          </a:p>
          <a:p>
            <a:pPr lvl="0"/>
            <a:r>
              <a:rPr lang="en-US" dirty="0"/>
              <a:t>1 EPAL KORYDALLOU, </a:t>
            </a:r>
            <a:r>
              <a:rPr lang="el-GR" dirty="0"/>
              <a:t>Ελλάδα</a:t>
            </a:r>
          </a:p>
          <a:p>
            <a:pPr lvl="0"/>
            <a:r>
              <a:rPr lang="en-US" dirty="0"/>
              <a:t>ISTITUTO COMPRENSIVO DON LORENZO MILANI DI FIRENZUOLA , </a:t>
            </a:r>
            <a:r>
              <a:rPr lang="el-GR" dirty="0"/>
              <a:t>Ιταλία</a:t>
            </a:r>
          </a:p>
          <a:p>
            <a:pPr lvl="0"/>
            <a:r>
              <a:rPr lang="el-GR" dirty="0"/>
              <a:t>IES MAR AZUL, Ισπανία</a:t>
            </a:r>
          </a:p>
          <a:p>
            <a:pPr marL="0" indent="0">
              <a:buNone/>
            </a:pPr>
            <a:endParaRPr lang="el-GR" dirty="0"/>
          </a:p>
        </p:txBody>
      </p:sp>
    </p:spTree>
    <p:extLst>
      <p:ext uri="{BB962C8B-B14F-4D97-AF65-F5344CB8AC3E}">
        <p14:creationId xmlns:p14="http://schemas.microsoft.com/office/powerpoint/2010/main" val="3852108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a:t>2</a:t>
            </a:r>
            <a:r>
              <a:rPr lang="en-US" dirty="0"/>
              <a:t>nd </a:t>
            </a:r>
            <a:r>
              <a:rPr lang="en-US" b="1" dirty="0" smtClean="0"/>
              <a:t>meeting</a:t>
            </a:r>
            <a:r>
              <a:rPr lang="el-GR" dirty="0" smtClean="0"/>
              <a:t> </a:t>
            </a:r>
            <a:r>
              <a:rPr lang="en-US" b="1" dirty="0" smtClean="0"/>
              <a:t>in </a:t>
            </a:r>
            <a:r>
              <a:rPr lang="en-US" b="1" dirty="0"/>
              <a:t>Athens</a:t>
            </a:r>
            <a:endParaRPr lang="el-GR" dirty="0"/>
          </a:p>
        </p:txBody>
      </p:sp>
      <p:sp>
        <p:nvSpPr>
          <p:cNvPr id="3" name="Θέση περιεχομένου 2"/>
          <p:cNvSpPr>
            <a:spLocks noGrp="1"/>
          </p:cNvSpPr>
          <p:nvPr>
            <p:ph idx="1"/>
          </p:nvPr>
        </p:nvSpPr>
        <p:spPr>
          <a:xfrm>
            <a:off x="1033670" y="2052918"/>
            <a:ext cx="4047213" cy="4195481"/>
          </a:xfrm>
        </p:spPr>
        <p:txBody>
          <a:bodyPr>
            <a:normAutofit fontScale="92500" lnSpcReduction="10000"/>
          </a:bodyPr>
          <a:lstStyle/>
          <a:p>
            <a:pPr algn="just"/>
            <a:r>
              <a:rPr lang="en-US" dirty="0"/>
              <a:t>The 2nd meeting of the partners of the European project in which our school participates, under the project code </a:t>
            </a:r>
            <a:r>
              <a:rPr lang="en-US" b="1" dirty="0"/>
              <a:t>“2025-1-PL01-KA220-SCH-000352256”</a:t>
            </a:r>
            <a:r>
              <a:rPr lang="en-US" dirty="0"/>
              <a:t> and </a:t>
            </a:r>
            <a:r>
              <a:rPr lang="en-US" dirty="0" err="1" smtClean="0"/>
              <a:t>entitled</a:t>
            </a:r>
            <a:r>
              <a:rPr lang="en-US" b="1" dirty="0" err="1" smtClean="0"/>
              <a:t>“Educational</a:t>
            </a:r>
            <a:r>
              <a:rPr lang="en-US" b="1" dirty="0" smtClean="0"/>
              <a:t> </a:t>
            </a:r>
            <a:r>
              <a:rPr lang="en-US" b="1" dirty="0"/>
              <a:t>Robotics Goes Online: Innovative teacher training towards inclusive online educational experiences in STEAM through Robotics and coding activities,”</a:t>
            </a:r>
            <a:r>
              <a:rPr lang="en-US" dirty="0"/>
              <a:t> took place on </a:t>
            </a:r>
            <a:r>
              <a:rPr lang="en-US" b="1" dirty="0"/>
              <a:t>20 and 21 April 2026 in Athens, Greece</a:t>
            </a:r>
            <a:r>
              <a:rPr lang="en-US" dirty="0"/>
              <a:t>.</a:t>
            </a:r>
            <a:endParaRPr lang="el-GR" dirty="0"/>
          </a:p>
          <a:p>
            <a:pPr algn="just"/>
            <a:endParaRPr lang="el-GR" dirty="0"/>
          </a:p>
        </p:txBody>
      </p:sp>
      <p:pic>
        <p:nvPicPr>
          <p:cNvPr id="4" name="Εικόνα 3" descr="C:\Users\ththe\Downloads\20260421_122442 (1) (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47254" y="1952625"/>
            <a:ext cx="5878769" cy="4018804"/>
          </a:xfrm>
          <a:prstGeom prst="rect">
            <a:avLst/>
          </a:prstGeom>
          <a:noFill/>
          <a:ln>
            <a:noFill/>
          </a:ln>
        </p:spPr>
      </p:pic>
    </p:spTree>
    <p:extLst>
      <p:ext uri="{BB962C8B-B14F-4D97-AF65-F5344CB8AC3E}">
        <p14:creationId xmlns:p14="http://schemas.microsoft.com/office/powerpoint/2010/main" val="1375293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a:t>2</a:t>
            </a:r>
            <a:r>
              <a:rPr lang="en-US" dirty="0"/>
              <a:t>nd </a:t>
            </a:r>
            <a:r>
              <a:rPr lang="en-US" b="1" dirty="0"/>
              <a:t>meeting</a:t>
            </a:r>
            <a:r>
              <a:rPr lang="el-GR" dirty="0"/>
              <a:t> </a:t>
            </a:r>
            <a:r>
              <a:rPr lang="en-US" b="1" dirty="0"/>
              <a:t>in Athens</a:t>
            </a:r>
            <a:endParaRPr lang="el-GR" dirty="0"/>
          </a:p>
        </p:txBody>
      </p:sp>
      <p:sp>
        <p:nvSpPr>
          <p:cNvPr id="3" name="Θέση περιεχομένου 2"/>
          <p:cNvSpPr>
            <a:spLocks noGrp="1"/>
          </p:cNvSpPr>
          <p:nvPr>
            <p:ph idx="1"/>
          </p:nvPr>
        </p:nvSpPr>
        <p:spPr>
          <a:xfrm>
            <a:off x="646111" y="2060869"/>
            <a:ext cx="3623739" cy="4195481"/>
          </a:xfrm>
        </p:spPr>
        <p:txBody>
          <a:bodyPr>
            <a:normAutofit fontScale="92500"/>
          </a:bodyPr>
          <a:lstStyle/>
          <a:p>
            <a:pPr algn="just"/>
            <a:r>
              <a:rPr lang="en-US" dirty="0"/>
              <a:t>During the meeting, which took place in a spirit of cooperation and mutual trust, the first stage of the project was completed and the next stages of the project were outlined. The partners agreed on the timeline for achieving the objectives of the project and scheduled the </a:t>
            </a:r>
            <a:r>
              <a:rPr lang="en-US" b="1" dirty="0"/>
              <a:t>teacher training workshop in Italy for March 2027</a:t>
            </a:r>
            <a:r>
              <a:rPr lang="en-US" dirty="0"/>
              <a:t>.</a:t>
            </a:r>
            <a:endParaRPr lang="el-GR" dirty="0"/>
          </a:p>
          <a:p>
            <a:pPr algn="just"/>
            <a:endParaRPr lang="el-GR" dirty="0"/>
          </a:p>
        </p:txBody>
      </p:sp>
      <p:pic>
        <p:nvPicPr>
          <p:cNvPr id="4" name="Εικόνα 3" descr="C:\Users\ththe\Downloads\20260420_121756 (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5374" y="2060869"/>
            <a:ext cx="5585460" cy="4189095"/>
          </a:xfrm>
          <a:prstGeom prst="rect">
            <a:avLst/>
          </a:prstGeom>
          <a:noFill/>
          <a:ln>
            <a:noFill/>
          </a:ln>
        </p:spPr>
      </p:pic>
    </p:spTree>
    <p:extLst>
      <p:ext uri="{BB962C8B-B14F-4D97-AF65-F5344CB8AC3E}">
        <p14:creationId xmlns:p14="http://schemas.microsoft.com/office/powerpoint/2010/main" val="2283545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a:t>2</a:t>
            </a:r>
            <a:r>
              <a:rPr lang="en-US" dirty="0"/>
              <a:t>nd </a:t>
            </a:r>
            <a:r>
              <a:rPr lang="en-US" b="1" dirty="0"/>
              <a:t>meeting</a:t>
            </a:r>
            <a:r>
              <a:rPr lang="el-GR" dirty="0"/>
              <a:t> </a:t>
            </a:r>
            <a:r>
              <a:rPr lang="en-US" b="1" dirty="0"/>
              <a:t>in Athens</a:t>
            </a:r>
            <a:endParaRPr lang="el-GR" dirty="0"/>
          </a:p>
        </p:txBody>
      </p:sp>
      <p:sp>
        <p:nvSpPr>
          <p:cNvPr id="3" name="Θέση περιεχομένου 2"/>
          <p:cNvSpPr>
            <a:spLocks noGrp="1"/>
          </p:cNvSpPr>
          <p:nvPr>
            <p:ph idx="1"/>
          </p:nvPr>
        </p:nvSpPr>
        <p:spPr/>
        <p:txBody>
          <a:bodyPr/>
          <a:lstStyle/>
          <a:p>
            <a:r>
              <a:rPr lang="el-GR" b="1" dirty="0"/>
              <a:t>Partners:</a:t>
            </a:r>
            <a:endParaRPr lang="el-GR" dirty="0"/>
          </a:p>
          <a:p>
            <a:pPr lvl="0"/>
            <a:r>
              <a:rPr lang="el-GR" b="1" dirty="0"/>
              <a:t>POLITECHNIKA WARSZAWSKA</a:t>
            </a:r>
            <a:r>
              <a:rPr lang="el-GR" dirty="0"/>
              <a:t>, Poland</a:t>
            </a:r>
          </a:p>
          <a:p>
            <a:pPr lvl="0"/>
            <a:r>
              <a:rPr lang="el-GR" b="1" dirty="0"/>
              <a:t>EDUMOTIVA</a:t>
            </a:r>
            <a:r>
              <a:rPr lang="el-GR" dirty="0"/>
              <a:t>, Greece</a:t>
            </a:r>
          </a:p>
          <a:p>
            <a:pPr lvl="0"/>
            <a:r>
              <a:rPr lang="en-US" b="1" dirty="0"/>
              <a:t>UNIVERSITÀ DEGLI STUDI DI SIENA</a:t>
            </a:r>
            <a:r>
              <a:rPr lang="en-US" dirty="0"/>
              <a:t>, Italy</a:t>
            </a:r>
            <a:endParaRPr lang="el-GR" dirty="0"/>
          </a:p>
          <a:p>
            <a:pPr lvl="0"/>
            <a:r>
              <a:rPr lang="el-GR" b="1" dirty="0"/>
              <a:t>EDICIONES OCTAEDRO</a:t>
            </a:r>
            <a:r>
              <a:rPr lang="el-GR" dirty="0"/>
              <a:t>, Spain</a:t>
            </a:r>
          </a:p>
          <a:p>
            <a:pPr lvl="0"/>
            <a:r>
              <a:rPr lang="en-US" b="1" dirty="0"/>
              <a:t>ZESPÓŁ SZKÓŁ TECHNICZNYCH im. Ignacego Mościckiego</a:t>
            </a:r>
            <a:r>
              <a:rPr lang="en-US" dirty="0"/>
              <a:t>, Poland</a:t>
            </a:r>
            <a:endParaRPr lang="el-GR" dirty="0"/>
          </a:p>
          <a:p>
            <a:pPr lvl="0"/>
            <a:r>
              <a:rPr lang="el-GR" b="1" dirty="0"/>
              <a:t>1st EPAL of Korydallos</a:t>
            </a:r>
            <a:r>
              <a:rPr lang="el-GR" dirty="0"/>
              <a:t>, Greece</a:t>
            </a:r>
          </a:p>
          <a:p>
            <a:pPr lvl="0"/>
            <a:r>
              <a:rPr lang="en-US" b="1" dirty="0"/>
              <a:t>ISTITUTO COMPRENSIVO DON LORENZO MILANI DI FIRENZUOLA</a:t>
            </a:r>
            <a:r>
              <a:rPr lang="en-US" dirty="0"/>
              <a:t>, Italy</a:t>
            </a:r>
            <a:endParaRPr lang="el-GR" dirty="0"/>
          </a:p>
          <a:p>
            <a:pPr lvl="0"/>
            <a:r>
              <a:rPr lang="el-GR" b="1" dirty="0"/>
              <a:t>IES MAR AZUL</a:t>
            </a:r>
            <a:r>
              <a:rPr lang="el-GR" dirty="0"/>
              <a:t>, Spain</a:t>
            </a:r>
          </a:p>
          <a:p>
            <a:endParaRPr lang="el-GR" dirty="0"/>
          </a:p>
        </p:txBody>
      </p:sp>
    </p:spTree>
    <p:extLst>
      <p:ext uri="{BB962C8B-B14F-4D97-AF65-F5344CB8AC3E}">
        <p14:creationId xmlns:p14="http://schemas.microsoft.com/office/powerpoint/2010/main" val="23052511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53</TotalTime>
  <Words>273</Words>
  <Application>Microsoft Office PowerPoint</Application>
  <PresentationFormat>Ευρεία οθόνη</PresentationFormat>
  <Paragraphs>30</Paragraphs>
  <Slides>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7</vt:i4>
      </vt:variant>
    </vt:vector>
  </HeadingPairs>
  <TitlesOfParts>
    <vt:vector size="11" baseType="lpstr">
      <vt:lpstr>Arial</vt:lpstr>
      <vt:lpstr>Century Gothic</vt:lpstr>
      <vt:lpstr>Wingdings 3</vt:lpstr>
      <vt:lpstr>Ιόν</vt:lpstr>
      <vt:lpstr> </vt:lpstr>
      <vt:lpstr>2η Συνάντηση στην Αθήνα</vt:lpstr>
      <vt:lpstr>2η Συνάντηση στην Αθήνα</vt:lpstr>
      <vt:lpstr>2η Συνάντηση στην Αθήνα</vt:lpstr>
      <vt:lpstr>2nd meeting in Athens</vt:lpstr>
      <vt:lpstr>2nd meeting in Athens</vt:lpstr>
      <vt:lpstr>2nd meeting in Athens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Theodoros Theodosiou</dc:creator>
  <cp:lastModifiedBy>Theodoros Theodosiou</cp:lastModifiedBy>
  <cp:revision>4</cp:revision>
  <dcterms:created xsi:type="dcterms:W3CDTF">2026-08-21T15:49:13Z</dcterms:created>
  <dcterms:modified xsi:type="dcterms:W3CDTF">2026-08-21T16:51:11Z</dcterms:modified>
</cp:coreProperties>
</file>