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564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Θέση κειμένου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Θέση κειμένου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Θέση εικόνας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Εικόνα 4" descr="Εικόνα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218762"/>
            <a:ext cx="12192001" cy="6381751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Shape"/>
          <p:cNvSpPr/>
          <p:nvPr/>
        </p:nvSpPr>
        <p:spPr>
          <a:xfrm>
            <a:off x="6255745" y="1407686"/>
            <a:ext cx="5817869" cy="52315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96" h="19673" extrusionOk="0">
                <a:moveTo>
                  <a:pt x="16699" y="2795"/>
                </a:moveTo>
                <a:cubicBezTo>
                  <a:pt x="20571" y="6623"/>
                  <a:pt x="20552" y="12891"/>
                  <a:pt x="16699" y="16760"/>
                </a:cubicBezTo>
                <a:cubicBezTo>
                  <a:pt x="12843" y="20633"/>
                  <a:pt x="6587" y="20656"/>
                  <a:pt x="2777" y="16760"/>
                </a:cubicBezTo>
                <a:cubicBezTo>
                  <a:pt x="-1029" y="12868"/>
                  <a:pt x="-897" y="6602"/>
                  <a:pt x="3016" y="2797"/>
                </a:cubicBezTo>
                <a:cubicBezTo>
                  <a:pt x="6840" y="-920"/>
                  <a:pt x="12918" y="-944"/>
                  <a:pt x="16699" y="2795"/>
                </a:cubicBezTo>
                <a:close/>
              </a:path>
            </a:pathLst>
          </a:custGeom>
          <a:solidFill>
            <a:srgbClr val="BCC85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6" name="Σάββατο 17 Φεβρ. 2024, 15:00,…"/>
          <p:cNvSpPr txBox="1"/>
          <p:nvPr/>
        </p:nvSpPr>
        <p:spPr>
          <a:xfrm>
            <a:off x="7310446" y="5572140"/>
            <a:ext cx="3708706" cy="7209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 algn="ctr" defTabSz="457200">
              <a:spcBef>
                <a:spcPts val="300"/>
              </a:spcBef>
              <a:defRPr sz="1900">
                <a:solidFill>
                  <a:srgbClr val="ED722E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el-GR" b="1" dirty="0" smtClean="0"/>
              <a:t> Δευτέρα </a:t>
            </a:r>
            <a:r>
              <a:rPr b="1" smtClean="0"/>
              <a:t>1</a:t>
            </a:r>
            <a:r>
              <a:rPr lang="el-GR" b="1" dirty="0" smtClean="0"/>
              <a:t>9</a:t>
            </a:r>
            <a:r>
              <a:rPr b="1" smtClean="0"/>
              <a:t> </a:t>
            </a:r>
            <a:r>
              <a:rPr b="1"/>
              <a:t>Φεβρ. 2024, </a:t>
            </a:r>
            <a:r>
              <a:rPr lang="el-GR" b="1" dirty="0" smtClean="0"/>
              <a:t>12:30</a:t>
            </a:r>
            <a:r>
              <a:rPr b="1" smtClean="0"/>
              <a:t> </a:t>
            </a:r>
            <a:endParaRPr b="1"/>
          </a:p>
          <a:p>
            <a:pPr algn="ctr" defTabSz="457200">
              <a:lnSpc>
                <a:spcPct val="115000"/>
              </a:lnSpc>
              <a:defRPr sz="1900">
                <a:solidFill>
                  <a:srgbClr val="014AAD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el-GR" sz="1900" b="1" dirty="0" smtClean="0">
                <a:solidFill>
                  <a:srgbClr val="014AAD"/>
                </a:solidFill>
                <a:latin typeface="Roboto Slab Bold"/>
                <a:ea typeface="Roboto Slab Bold"/>
                <a:cs typeface="Roboto Slab Bold"/>
                <a:sym typeface="Roboto Slab Bold"/>
              </a:rPr>
              <a:t>1ο ΕΠΑΛ ΚΟΡΥΔΑΛΛΟΥ</a:t>
            </a:r>
          </a:p>
        </p:txBody>
      </p:sp>
      <p:sp>
        <p:nvSpPr>
          <p:cNvPr id="97" name="Προβολή &amp; συζήτηση της ταινίας…"/>
          <p:cNvSpPr txBox="1"/>
          <p:nvPr/>
        </p:nvSpPr>
        <p:spPr>
          <a:xfrm>
            <a:off x="6667504" y="1857364"/>
            <a:ext cx="5167395" cy="37910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algn="ctr" defTabSz="457200">
              <a:lnSpc>
                <a:spcPct val="115000"/>
              </a:lnSpc>
              <a:defRPr sz="1900">
                <a:solidFill>
                  <a:srgbClr val="ED722E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el-GR" sz="1900" dirty="0" smtClean="0">
                <a:sym typeface="Roboto Slab Bold"/>
              </a:rPr>
              <a:t>“</a:t>
            </a:r>
            <a:r>
              <a:rPr lang="el-GR" sz="1900" b="1" dirty="0" smtClean="0">
                <a:solidFill>
                  <a:srgbClr val="ED722E"/>
                </a:solidFill>
                <a:latin typeface="Roboto Slab Bold"/>
                <a:ea typeface="Roboto Slab Bold"/>
                <a:cs typeface="Roboto Slab Bold"/>
                <a:sym typeface="Roboto Slab Bold"/>
              </a:rPr>
              <a:t>Σχεδιάζουμε μαζί” </a:t>
            </a:r>
            <a:r>
              <a:rPr lang="el-GR" sz="1900" b="1" dirty="0" smtClean="0">
                <a:solidFill>
                  <a:schemeClr val="accent5">
                    <a:lumMod val="50000"/>
                  </a:schemeClr>
                </a:solidFill>
                <a:latin typeface="Roboto Slab Bold"/>
                <a:ea typeface="Roboto Slab Bold"/>
                <a:cs typeface="Roboto Slab Bold"/>
                <a:sym typeface="Roboto Slab Bold"/>
              </a:rPr>
              <a:t> </a:t>
            </a:r>
          </a:p>
          <a:p>
            <a:pPr algn="ctr" defTabSz="457200">
              <a:lnSpc>
                <a:spcPct val="115000"/>
              </a:lnSpc>
              <a:defRPr sz="1900">
                <a:solidFill>
                  <a:srgbClr val="ED722E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el-GR" sz="1900" b="1" dirty="0" smtClean="0">
                <a:solidFill>
                  <a:srgbClr val="014AAD"/>
                </a:solidFill>
                <a:latin typeface="Roboto Slab Bold"/>
                <a:ea typeface="Roboto Slab Bold"/>
                <a:cs typeface="Roboto Slab Bold"/>
                <a:sym typeface="Roboto Slab Bold"/>
              </a:rPr>
              <a:t>Οι μαθήτριες &amp; οι μαθητές των </a:t>
            </a:r>
          </a:p>
          <a:p>
            <a:pPr algn="ctr" defTabSz="457200">
              <a:lnSpc>
                <a:spcPct val="115000"/>
              </a:lnSpc>
              <a:defRPr sz="1900">
                <a:solidFill>
                  <a:srgbClr val="ED722E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el-GR" sz="1900" b="1" dirty="0" smtClean="0">
                <a:solidFill>
                  <a:srgbClr val="014AAD"/>
                </a:solidFill>
                <a:latin typeface="Roboto Slab Bold"/>
                <a:ea typeface="Roboto Slab Bold"/>
                <a:cs typeface="Roboto Slab Bold"/>
                <a:sym typeface="Roboto Slab Bold"/>
              </a:rPr>
              <a:t> Γ &amp; Β Λυκείου του τομέα Γραφιστικών Τεχνών του ΕΠΑΛ Κορυδαλλού </a:t>
            </a:r>
            <a:r>
              <a:rPr lang="el-GR" sz="1900" b="1" dirty="0" smtClean="0">
                <a:solidFill>
                  <a:srgbClr val="ED722E"/>
                </a:solidFill>
                <a:latin typeface="Roboto Slab Bold"/>
                <a:ea typeface="Roboto Slab Bold"/>
                <a:cs typeface="Roboto Slab Bold"/>
                <a:sym typeface="Roboto Slab Bold"/>
              </a:rPr>
              <a:t>συμμετέχουν στον σχεδιασμό προτάσεων λογότυπων για την νέα χρήση ενός δημοτικού κτηρίου ως χώρου υποστήριξης νέων επαγγελματιών στο πλαίσιο του ευρωπαϊκού έργου </a:t>
            </a:r>
            <a:r>
              <a:rPr lang="el-GR" sz="1900" b="1" dirty="0" smtClean="0">
                <a:solidFill>
                  <a:srgbClr val="014AAD"/>
                </a:solidFill>
                <a:latin typeface="Roboto Slab Bold"/>
                <a:ea typeface="Roboto Slab Bold"/>
                <a:cs typeface="Roboto Slab Bold"/>
                <a:sym typeface="Roboto Slab Bold"/>
              </a:rPr>
              <a:t>COPE (URBACT IV) </a:t>
            </a:r>
            <a:r>
              <a:rPr lang="el-GR" sz="1900" b="1" dirty="0" smtClean="0">
                <a:solidFill>
                  <a:srgbClr val="ED722E"/>
                </a:solidFill>
                <a:latin typeface="Roboto Slab Bold"/>
                <a:ea typeface="Roboto Slab Bold"/>
                <a:cs typeface="Roboto Slab Bold"/>
                <a:sym typeface="Roboto Slab Bold"/>
              </a:rPr>
              <a:t>που </a:t>
            </a:r>
            <a:r>
              <a:rPr lang="el-GR" sz="1900" b="1" smtClean="0">
                <a:solidFill>
                  <a:srgbClr val="ED722E"/>
                </a:solidFill>
                <a:latin typeface="Roboto Slab Bold"/>
                <a:ea typeface="Roboto Slab Bold"/>
                <a:cs typeface="Roboto Slab Bold"/>
                <a:sym typeface="Roboto Slab Bold"/>
              </a:rPr>
              <a:t>είναι εταίρος </a:t>
            </a:r>
            <a:r>
              <a:rPr lang="el-GR" sz="1900" b="1" dirty="0" smtClean="0">
                <a:solidFill>
                  <a:srgbClr val="014AAD"/>
                </a:solidFill>
                <a:latin typeface="Roboto Slab Bold"/>
                <a:ea typeface="Roboto Slab Bold"/>
                <a:cs typeface="Roboto Slab Bold"/>
                <a:sym typeface="Roboto Slab Bold"/>
              </a:rPr>
              <a:t>ο Δήμος Κορυδαλλού. </a:t>
            </a:r>
          </a:p>
          <a:p>
            <a:pPr algn="ctr" defTabSz="457200">
              <a:lnSpc>
                <a:spcPct val="115000"/>
              </a:lnSpc>
              <a:defRPr sz="1900">
                <a:solidFill>
                  <a:srgbClr val="ED722E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el-GR" sz="1900" b="1" dirty="0" smtClean="0">
                <a:solidFill>
                  <a:srgbClr val="014AAD"/>
                </a:solidFill>
                <a:latin typeface="Roboto Slab Bold"/>
                <a:ea typeface="Roboto Slab Bold"/>
                <a:cs typeface="Roboto Slab Bold"/>
                <a:sym typeface="Roboto Slab Bold"/>
              </a:rPr>
              <a:t>. </a:t>
            </a:r>
          </a:p>
        </p:txBody>
      </p:sp>
      <p:pic>
        <p:nvPicPr>
          <p:cNvPr id="98" name="Line Line" descr="Line Line"/>
          <p:cNvPicPr>
            <a:picLocks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flipV="1">
            <a:off x="7096132" y="5287197"/>
            <a:ext cx="4182057" cy="213505"/>
          </a:xfrm>
          <a:prstGeom prst="rect">
            <a:avLst/>
          </a:prstGeom>
        </p:spPr>
      </p:pic>
      <p:pic>
        <p:nvPicPr>
          <p:cNvPr id="100" name="Screenshot 2024-02-10 at 12.57.05 PM.png" descr="Screenshot 2024-02-10 at 12.57.05 PM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00985" y="4899212"/>
            <a:ext cx="2843948" cy="11568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rgbClr val="000000"/>
      </a:dk1>
      <a:lt1>
        <a:srgbClr val="F6F4F0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Θέμα του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Θέμα του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Θέμα του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16</Words>
  <PresentationFormat>Προσαρμογή</PresentationFormat>
  <Paragraphs>6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user346</dc:creator>
  <cp:lastModifiedBy>user346</cp:lastModifiedBy>
  <cp:revision>9</cp:revision>
  <dcterms:modified xsi:type="dcterms:W3CDTF">2024-02-19T10:30:31Z</dcterms:modified>
</cp:coreProperties>
</file>